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3" r:id="rId2"/>
    <p:sldId id="292" r:id="rId3"/>
    <p:sldId id="291" r:id="rId4"/>
    <p:sldId id="266" r:id="rId5"/>
    <p:sldId id="267" r:id="rId6"/>
    <p:sldId id="269" r:id="rId7"/>
    <p:sldId id="28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94660"/>
  </p:normalViewPr>
  <p:slideViewPr>
    <p:cSldViewPr>
      <p:cViewPr varScale="1">
        <p:scale>
          <a:sx n="80" d="100"/>
          <a:sy n="80" d="100"/>
        </p:scale>
        <p:origin x="115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981DA3-56E4-41C0-871F-9189F0F70E9E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F1737D-6986-43E5-83DD-28C95EAC1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8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1737D-6986-43E5-83DD-28C95EAC1E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14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EF2D-B794-46FD-858A-856E0155A632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D063B-60AA-4E3A-9DA7-330D79B6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243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EF2D-B794-46FD-858A-856E0155A632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D063B-60AA-4E3A-9DA7-330D79B6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34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EF2D-B794-46FD-858A-856E0155A632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D063B-60AA-4E3A-9DA7-330D79B6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13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EF2D-B794-46FD-858A-856E0155A632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D063B-60AA-4E3A-9DA7-330D79B6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00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EF2D-B794-46FD-858A-856E0155A632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D063B-60AA-4E3A-9DA7-330D79B6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458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EF2D-B794-46FD-858A-856E0155A632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D063B-60AA-4E3A-9DA7-330D79B6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316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EF2D-B794-46FD-858A-856E0155A632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D063B-60AA-4E3A-9DA7-330D79B6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36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EF2D-B794-46FD-858A-856E0155A632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D063B-60AA-4E3A-9DA7-330D79B6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90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EF2D-B794-46FD-858A-856E0155A632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D063B-60AA-4E3A-9DA7-330D79B6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536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EF2D-B794-46FD-858A-856E0155A632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D063B-60AA-4E3A-9DA7-330D79B6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359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EF2D-B794-46FD-858A-856E0155A632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D063B-60AA-4E3A-9DA7-330D79B6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677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1EF2D-B794-46FD-858A-856E0155A632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D063B-60AA-4E3A-9DA7-330D79B6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409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Kết quả hình ảnh cho CÁ DIÊU HỒ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2" descr="Káº¿t quáº£ hÃ¬nh áº£nh cho siÃªu thá» vinm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5" y="126783"/>
            <a:ext cx="10030500" cy="6731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318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3" y="-99392"/>
            <a:ext cx="10657183" cy="717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931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-28963"/>
            <a:ext cx="10441159" cy="69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142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-243407"/>
            <a:ext cx="10608013" cy="71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273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5" y="-99392"/>
            <a:ext cx="10513168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834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249025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26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11249025" cy="749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491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1</Words>
  <Application>Microsoft Office PowerPoint</Application>
  <PresentationFormat>On-screen Show (4:3)</PresentationFormat>
  <Paragraphs>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55</cp:revision>
  <dcterms:created xsi:type="dcterms:W3CDTF">2017-10-01T10:29:07Z</dcterms:created>
  <dcterms:modified xsi:type="dcterms:W3CDTF">2022-04-10T03:00:18Z</dcterms:modified>
</cp:coreProperties>
</file>